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328" r:id="rId108"/>
    <p:sldId id="329" r:id="rId109"/>
    <p:sldId id="475" r:id="rId110"/>
    <p:sldId id="517" r:id="rId111"/>
    <p:sldId id="330" r:id="rId112"/>
    <p:sldId id="331" r:id="rId113"/>
    <p:sldId id="332" r:id="rId114"/>
    <p:sldId id="458" r:id="rId115"/>
    <p:sldId id="333" r:id="rId116"/>
    <p:sldId id="334" r:id="rId117"/>
    <p:sldId id="335" r:id="rId118"/>
    <p:sldId id="336" r:id="rId119"/>
    <p:sldId id="337" r:id="rId120"/>
    <p:sldId id="338" r:id="rId121"/>
    <p:sldId id="340" r:id="rId122"/>
    <p:sldId id="341" r:id="rId123"/>
    <p:sldId id="342" r:id="rId124"/>
    <p:sldId id="343" r:id="rId125"/>
    <p:sldId id="345" r:id="rId126"/>
    <p:sldId id="344" r:id="rId127"/>
    <p:sldId id="483" r:id="rId128"/>
    <p:sldId id="347" r:id="rId129"/>
    <p:sldId id="348" r:id="rId130"/>
    <p:sldId id="578" r:id="rId131"/>
    <p:sldId id="349" r:id="rId132"/>
    <p:sldId id="350" r:id="rId133"/>
    <p:sldId id="351" r:id="rId134"/>
    <p:sldId id="521" r:id="rId135"/>
    <p:sldId id="352" r:id="rId136"/>
    <p:sldId id="353" r:id="rId137"/>
    <p:sldId id="470" r:id="rId138"/>
    <p:sldId id="477" r:id="rId139"/>
    <p:sldId id="354" r:id="rId140"/>
    <p:sldId id="358" r:id="rId141"/>
    <p:sldId id="356" r:id="rId142"/>
    <p:sldId id="359" r:id="rId143"/>
    <p:sldId id="361" r:id="rId144"/>
    <p:sldId id="362" r:id="rId145"/>
    <p:sldId id="364" r:id="rId146"/>
    <p:sldId id="365" r:id="rId147"/>
    <p:sldId id="367" r:id="rId148"/>
    <p:sldId id="368" r:id="rId149"/>
    <p:sldId id="369" r:id="rId150"/>
    <p:sldId id="370" r:id="rId151"/>
    <p:sldId id="441" r:id="rId152"/>
    <p:sldId id="371" r:id="rId153"/>
    <p:sldId id="372" r:id="rId154"/>
    <p:sldId id="373" r:id="rId155"/>
    <p:sldId id="374" r:id="rId156"/>
    <p:sldId id="376" r:id="rId157"/>
    <p:sldId id="380" r:id="rId158"/>
    <p:sldId id="381" r:id="rId159"/>
    <p:sldId id="382" r:id="rId160"/>
    <p:sldId id="566" r:id="rId161"/>
    <p:sldId id="383" r:id="rId162"/>
    <p:sldId id="526" r:id="rId163"/>
    <p:sldId id="384" r:id="rId164"/>
    <p:sldId id="379" r:id="rId165"/>
    <p:sldId id="461" r:id="rId166"/>
    <p:sldId id="593" r:id="rId167"/>
    <p:sldId id="387" r:id="rId168"/>
    <p:sldId id="388" r:id="rId169"/>
    <p:sldId id="389" r:id="rId170"/>
    <p:sldId id="590" r:id="rId171"/>
    <p:sldId id="465" r:id="rId172"/>
    <p:sldId id="392" r:id="rId173"/>
    <p:sldId id="591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  <p14:sldId id="593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>
        <p:scale>
          <a:sx n="125" d="100"/>
          <a:sy n="125" d="100"/>
        </p:scale>
        <p:origin x="90" y="-10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1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37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6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15.09.2017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9540552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6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7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8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b="1">
                <a:hlinkClick r:id="rId2"/>
              </a:rPr>
              <a:t>https://www.onlinegdb.com/</a:t>
            </a:r>
          </a:p>
          <a:p>
            <a:pPr marL="692150" lvl="1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59120"/>
              </p:ext>
            </p:extLst>
          </p:nvPr>
        </p:nvGraphicFramePr>
        <p:xfrm>
          <a:off x="261542" y="2780928"/>
          <a:ext cx="8749728" cy="340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17"/>
                <a:gridCol w="819050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941017"/>
            <a:ext cx="2376264" cy="383677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95351"/>
            <a:ext cx="8255024" cy="333065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 der Klasse</a:t>
            </a:r>
            <a:r>
              <a:rPr lang="de-DE" smtClean="0">
                <a:solidFill>
                  <a:schemeClr val="bg1"/>
                </a:solidFill>
              </a:rPr>
              <a:t> mit </a:t>
            </a:r>
            <a:r>
              <a:rPr lang="de-DE" b="1" smtClean="0">
                <a:solidFill>
                  <a:schemeClr val="bg1"/>
                </a:solidFill>
              </a:rPr>
              <a:t>Deklaration 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16741</Words>
  <Application>Microsoft Office PowerPoint</Application>
  <PresentationFormat>Bildschirmpräsentation (4:3)</PresentationFormat>
  <Paragraphs>5052</Paragraphs>
  <Slides>249</Slides>
  <Notes>92</Notes>
  <HiddenSlides>4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Exkurs: Mehrfachvererbung in Java? (II)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2281</cp:revision>
  <dcterms:created xsi:type="dcterms:W3CDTF">2008-08-19T13:25:11Z</dcterms:created>
  <dcterms:modified xsi:type="dcterms:W3CDTF">2017-09-15T13:06:33Z</dcterms:modified>
</cp:coreProperties>
</file>